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5E5E5E"/>
        </a:fontRef>
        <a:srgbClr val="5E5E5E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FFF"/>
          </a:solidFill>
        </a:fill>
      </a:tcStyle>
    </a:wholeTbl>
    <a:band2H>
      <a:tcTxStyle b="def" i="def"/>
      <a:tcStyle>
        <a:tcBdr/>
        <a:fill>
          <a:solidFill>
            <a:srgbClr val="E6F0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5E5E5E"/>
        </a:fontRef>
        <a:srgbClr val="5E5E5E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1F0CC"/>
          </a:solidFill>
        </a:fill>
      </a:tcStyle>
    </a:wholeTbl>
    <a:band2H>
      <a:tcTxStyle b="def" i="def"/>
      <a:tcStyle>
        <a:tcBdr/>
        <a:fill>
          <a:solidFill>
            <a:srgbClr val="EAF8E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5E5E5E"/>
        </a:fontRef>
        <a:srgbClr val="5E5E5E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CDDF"/>
          </a:solidFill>
        </a:fill>
      </a:tcStyle>
    </a:wholeTbl>
    <a:band2H>
      <a:tcTxStyle b="def" i="def"/>
      <a:tcStyle>
        <a:tcBdr/>
        <a:fill>
          <a:solidFill>
            <a:srgbClr val="FFE8F0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5E5E5E"/>
        </a:fontRef>
        <a:srgbClr val="5E5E5E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9E9E9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5E5E5E"/>
        </a:fontRef>
        <a:srgbClr val="5E5E5E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5E5E5E"/>
              </a:solidFill>
              <a:prstDash val="solid"/>
              <a:round/>
            </a:ln>
          </a:top>
          <a:bottom>
            <a:ln w="25400" cap="flat">
              <a:solidFill>
                <a:srgbClr val="5E5E5E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E5E5E"/>
              </a:solidFill>
              <a:prstDash val="solid"/>
              <a:round/>
            </a:ln>
          </a:top>
          <a:bottom>
            <a:ln w="25400" cap="flat">
              <a:solidFill>
                <a:srgbClr val="5E5E5E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5E5E5E"/>
        </a:fontRef>
        <a:srgbClr val="5E5E5E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1D1D1"/>
          </a:solidFill>
        </a:fill>
      </a:tcStyle>
    </a:wholeTbl>
    <a:band2H>
      <a:tcTxStyle b="def" i="def"/>
      <a:tcStyle>
        <a:tcBdr/>
        <a:fill>
          <a:solidFill>
            <a:srgbClr val="E9E9E9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5E5E5E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5E5E5E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5E5E5E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5E5E5E"/>
        </a:fontRef>
        <a:srgbClr val="5E5E5E"/>
      </a:tcTxStyle>
      <a:tcStyle>
        <a:tcBdr>
          <a:left>
            <a:ln w="12700" cap="flat">
              <a:solidFill>
                <a:srgbClr val="5E5E5E"/>
              </a:solidFill>
              <a:prstDash val="solid"/>
              <a:round/>
            </a:ln>
          </a:left>
          <a:right>
            <a:ln w="12700" cap="flat">
              <a:solidFill>
                <a:srgbClr val="5E5E5E"/>
              </a:solidFill>
              <a:prstDash val="solid"/>
              <a:round/>
            </a:ln>
          </a:right>
          <a:top>
            <a:ln w="12700" cap="flat">
              <a:solidFill>
                <a:srgbClr val="5E5E5E"/>
              </a:solidFill>
              <a:prstDash val="solid"/>
              <a:round/>
            </a:ln>
          </a:top>
          <a:bottom>
            <a:ln w="12700" cap="flat">
              <a:solidFill>
                <a:srgbClr val="5E5E5E"/>
              </a:solidFill>
              <a:prstDash val="solid"/>
              <a:round/>
            </a:ln>
          </a:bottom>
          <a:insideH>
            <a:ln w="12700" cap="flat">
              <a:solidFill>
                <a:srgbClr val="5E5E5E"/>
              </a:solidFill>
              <a:prstDash val="solid"/>
              <a:round/>
            </a:ln>
          </a:insideH>
          <a:insideV>
            <a:ln w="12700" cap="flat">
              <a:solidFill>
                <a:srgbClr val="5E5E5E"/>
              </a:solidFill>
              <a:prstDash val="solid"/>
              <a:round/>
            </a:ln>
          </a:insideV>
        </a:tcBdr>
        <a:fill>
          <a:solidFill>
            <a:srgbClr val="5E5E5E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5E5E5E"/>
        </a:fontRef>
        <a:srgbClr val="5E5E5E"/>
      </a:tcTxStyle>
      <a:tcStyle>
        <a:tcBdr>
          <a:left>
            <a:ln w="12700" cap="flat">
              <a:solidFill>
                <a:srgbClr val="5E5E5E"/>
              </a:solidFill>
              <a:prstDash val="solid"/>
              <a:round/>
            </a:ln>
          </a:left>
          <a:right>
            <a:ln w="12700" cap="flat">
              <a:solidFill>
                <a:srgbClr val="5E5E5E"/>
              </a:solidFill>
              <a:prstDash val="solid"/>
              <a:round/>
            </a:ln>
          </a:right>
          <a:top>
            <a:ln w="12700" cap="flat">
              <a:solidFill>
                <a:srgbClr val="5E5E5E"/>
              </a:solidFill>
              <a:prstDash val="solid"/>
              <a:round/>
            </a:ln>
          </a:top>
          <a:bottom>
            <a:ln w="12700" cap="flat">
              <a:solidFill>
                <a:srgbClr val="5E5E5E"/>
              </a:solidFill>
              <a:prstDash val="solid"/>
              <a:round/>
            </a:ln>
          </a:bottom>
          <a:insideH>
            <a:ln w="12700" cap="flat">
              <a:solidFill>
                <a:srgbClr val="5E5E5E"/>
              </a:solidFill>
              <a:prstDash val="solid"/>
              <a:round/>
            </a:ln>
          </a:insideH>
          <a:insideV>
            <a:ln w="12700" cap="flat">
              <a:solidFill>
                <a:srgbClr val="5E5E5E"/>
              </a:solidFill>
              <a:prstDash val="solid"/>
              <a:round/>
            </a:ln>
          </a:insideV>
        </a:tcBdr>
        <a:fill>
          <a:solidFill>
            <a:srgbClr val="5E5E5E">
              <a:alpha val="20000"/>
            </a:srgbClr>
          </a:solidFill>
        </a:fill>
      </a:tcStyle>
    </a:firstCol>
    <a:lastRow>
      <a:tcTxStyle b="on" i="off">
        <a:fontRef idx="minor">
          <a:srgbClr val="5E5E5E"/>
        </a:fontRef>
        <a:srgbClr val="5E5E5E"/>
      </a:tcTxStyle>
      <a:tcStyle>
        <a:tcBdr>
          <a:left>
            <a:ln w="12700" cap="flat">
              <a:solidFill>
                <a:srgbClr val="5E5E5E"/>
              </a:solidFill>
              <a:prstDash val="solid"/>
              <a:round/>
            </a:ln>
          </a:left>
          <a:right>
            <a:ln w="12700" cap="flat">
              <a:solidFill>
                <a:srgbClr val="5E5E5E"/>
              </a:solidFill>
              <a:prstDash val="solid"/>
              <a:round/>
            </a:ln>
          </a:right>
          <a:top>
            <a:ln w="50800" cap="flat">
              <a:solidFill>
                <a:srgbClr val="5E5E5E"/>
              </a:solidFill>
              <a:prstDash val="solid"/>
              <a:round/>
            </a:ln>
          </a:top>
          <a:bottom>
            <a:ln w="12700" cap="flat">
              <a:solidFill>
                <a:srgbClr val="5E5E5E"/>
              </a:solidFill>
              <a:prstDash val="solid"/>
              <a:round/>
            </a:ln>
          </a:bottom>
          <a:insideH>
            <a:ln w="12700" cap="flat">
              <a:solidFill>
                <a:srgbClr val="5E5E5E"/>
              </a:solidFill>
              <a:prstDash val="solid"/>
              <a:round/>
            </a:ln>
          </a:insideH>
          <a:insideV>
            <a:ln w="12700" cap="flat">
              <a:solidFill>
                <a:srgbClr val="5E5E5E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5E5E5E"/>
        </a:fontRef>
        <a:srgbClr val="5E5E5E"/>
      </a:tcTxStyle>
      <a:tcStyle>
        <a:tcBdr>
          <a:left>
            <a:ln w="12700" cap="flat">
              <a:solidFill>
                <a:srgbClr val="5E5E5E"/>
              </a:solidFill>
              <a:prstDash val="solid"/>
              <a:round/>
            </a:ln>
          </a:left>
          <a:right>
            <a:ln w="12700" cap="flat">
              <a:solidFill>
                <a:srgbClr val="5E5E5E"/>
              </a:solidFill>
              <a:prstDash val="solid"/>
              <a:round/>
            </a:ln>
          </a:right>
          <a:top>
            <a:ln w="12700" cap="flat">
              <a:solidFill>
                <a:srgbClr val="5E5E5E"/>
              </a:solidFill>
              <a:prstDash val="solid"/>
              <a:round/>
            </a:ln>
          </a:top>
          <a:bottom>
            <a:ln w="25400" cap="flat">
              <a:solidFill>
                <a:srgbClr val="5E5E5E"/>
              </a:solidFill>
              <a:prstDash val="solid"/>
              <a:round/>
            </a:ln>
          </a:bottom>
          <a:insideH>
            <a:ln w="12700" cap="flat">
              <a:solidFill>
                <a:srgbClr val="5E5E5E"/>
              </a:solidFill>
              <a:prstDash val="solid"/>
              <a:round/>
            </a:ln>
          </a:insideH>
          <a:insideV>
            <a:ln w="12700" cap="flat">
              <a:solidFill>
                <a:srgbClr val="5E5E5E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9" name="Shape 14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ody Level One…"/>
          <p:cNvSpPr txBox="1"/>
          <p:nvPr>
            <p:ph type="body" sz="quarter" idx="1" hasCustomPrompt="1"/>
          </p:nvPr>
        </p:nvSpPr>
        <p:spPr>
          <a:xfrm>
            <a:off x="1201340" y="11859862"/>
            <a:ext cx="21971004" cy="636980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  <a:lvl2pPr marL="1066800" indent="-457200" defTabSz="825500">
              <a:lnSpc>
                <a:spcPct val="100000"/>
              </a:lnSpc>
              <a:spcBef>
                <a:spcPts val="0"/>
              </a:spcBef>
              <a:defRPr b="1" sz="3600"/>
            </a:lvl2pPr>
            <a:lvl3pPr marL="1676400" indent="-457200" defTabSz="825500">
              <a:lnSpc>
                <a:spcPct val="100000"/>
              </a:lnSpc>
              <a:spcBef>
                <a:spcPts val="0"/>
              </a:spcBef>
              <a:defRPr b="1" sz="3600"/>
            </a:lvl3pPr>
            <a:lvl4pPr marL="2286000" indent="-457200" defTabSz="825500">
              <a:lnSpc>
                <a:spcPct val="100000"/>
              </a:lnSpc>
              <a:spcBef>
                <a:spcPts val="0"/>
              </a:spcBef>
              <a:defRPr b="1" sz="3600"/>
            </a:lvl4pPr>
            <a:lvl5pPr marL="2895600" indent="-457200" defTabSz="825500">
              <a:lnSpc>
                <a:spcPct val="100000"/>
              </a:lnSpc>
              <a:spcBef>
                <a:spcPts val="0"/>
              </a:spcBef>
              <a:defRPr b="1" sz="3600"/>
            </a:lvl5pPr>
          </a:lstStyle>
          <a:p>
            <a:pPr/>
            <a:r>
              <a:t>Autore e data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2" name="Titolo presentazione"/>
          <p:cNvSpPr txBox="1"/>
          <p:nvPr>
            <p:ph type="title" hasCustomPrompt="1"/>
          </p:nvPr>
        </p:nvSpPr>
        <p:spPr>
          <a:xfrm>
            <a:off x="1206496" y="2574991"/>
            <a:ext cx="21971005" cy="4648202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Titolo presentazione</a:t>
            </a:r>
          </a:p>
        </p:txBody>
      </p:sp>
      <p:sp>
        <p:nvSpPr>
          <p:cNvPr id="13" name="Body Level One…"/>
          <p:cNvSpPr txBox="1"/>
          <p:nvPr>
            <p:ph type="body" sz="quarter" idx="21" hasCustomPrompt="1"/>
          </p:nvPr>
        </p:nvSpPr>
        <p:spPr>
          <a:xfrm>
            <a:off x="1201342" y="7223190"/>
            <a:ext cx="21971002" cy="1905002"/>
          </a:xfrm>
          <a:prstGeom prst="rect">
            <a:avLst/>
          </a:prstGeom>
        </p:spPr>
        <p:txBody>
          <a:bodyPr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Sottotitolo presentazione</a:t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Dichiara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Body Level One…"/>
          <p:cNvSpPr txBox="1"/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numCol="1" spcCol="38100"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Dichiarazione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Informazione importan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Body Level One…"/>
          <p:cNvSpPr txBox="1"/>
          <p:nvPr>
            <p:ph type="body" idx="1" hasCustomPrompt="1"/>
          </p:nvPr>
        </p:nvSpPr>
        <p:spPr>
          <a:xfrm>
            <a:off x="1206500" y="1075926"/>
            <a:ext cx="21971000" cy="7241586"/>
          </a:xfrm>
          <a:prstGeom prst="rect">
            <a:avLst/>
          </a:prstGeom>
        </p:spPr>
        <p:txBody>
          <a:bodyPr numCol="1" spcCol="38100"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1pPr>
            <a:lvl2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2pPr>
            <a:lvl3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3pPr>
            <a:lvl4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4pPr>
            <a:lvl5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7" name="Dettagli informazione"/>
          <p:cNvSpPr txBox="1"/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Dettagli informazione</a:t>
            </a:r>
          </a:p>
        </p:txBody>
      </p:sp>
      <p:sp>
        <p:nvSpPr>
          <p:cNvPr id="10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ita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Body Level One…"/>
          <p:cNvSpPr txBox="1"/>
          <p:nvPr>
            <p:ph type="body" sz="quarter" idx="1" hasCustomPrompt="1"/>
          </p:nvPr>
        </p:nvSpPr>
        <p:spPr>
          <a:xfrm>
            <a:off x="2430024" y="10675453"/>
            <a:ext cx="20200054" cy="636980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  <a:lvl2pPr marL="1066800" indent="-457200" defTabSz="825500">
              <a:lnSpc>
                <a:spcPct val="100000"/>
              </a:lnSpc>
              <a:spcBef>
                <a:spcPts val="0"/>
              </a:spcBef>
              <a:defRPr b="1" sz="3600"/>
            </a:lvl2pPr>
            <a:lvl3pPr marL="1676400" indent="-457200" defTabSz="825500">
              <a:lnSpc>
                <a:spcPct val="100000"/>
              </a:lnSpc>
              <a:spcBef>
                <a:spcPts val="0"/>
              </a:spcBef>
              <a:defRPr b="1" sz="3600"/>
            </a:lvl3pPr>
            <a:lvl4pPr marL="2286000" indent="-457200" defTabSz="825500">
              <a:lnSpc>
                <a:spcPct val="100000"/>
              </a:lnSpc>
              <a:spcBef>
                <a:spcPts val="0"/>
              </a:spcBef>
              <a:defRPr b="1" sz="3600"/>
            </a:lvl4pPr>
            <a:lvl5pPr marL="2895600" indent="-457200" defTabSz="825500">
              <a:lnSpc>
                <a:spcPct val="100000"/>
              </a:lnSpc>
              <a:spcBef>
                <a:spcPts val="0"/>
              </a:spcBef>
              <a:defRPr b="1" sz="3600"/>
            </a:lvl5pPr>
          </a:lstStyle>
          <a:p>
            <a:pPr/>
            <a:r>
              <a:t>Attribuzione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6" name="Body Level One…"/>
          <p:cNvSpPr txBox="1"/>
          <p:nvPr>
            <p:ph type="body" sz="half" idx="21" hasCustomPrompt="1"/>
          </p:nvPr>
        </p:nvSpPr>
        <p:spPr>
          <a:xfrm>
            <a:off x="1753923" y="4939860"/>
            <a:ext cx="20876154" cy="3836281"/>
          </a:xfrm>
          <a:prstGeom prst="rect">
            <a:avLst/>
          </a:prstGeom>
        </p:spPr>
        <p:txBody>
          <a:bodyPr numCol="1" spcCol="38100"/>
          <a:lstStyle>
            <a:lvl1pPr marL="469900" indent="-300876">
              <a:spcBef>
                <a:spcPts val="0"/>
              </a:spcBef>
              <a:buSzTx/>
              <a:buNone/>
              <a:defRPr spc="-20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“Citazione degna di nota”</a:t>
            </a:r>
          </a:p>
        </p:txBody>
      </p:sp>
      <p:sp>
        <p:nvSpPr>
          <p:cNvPr id="11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Foto - 3 per pag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Image"/>
          <p:cNvSpPr/>
          <p:nvPr>
            <p:ph type="pic" sz="quarter" idx="21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pPr/>
          </a:p>
        </p:txBody>
      </p:sp>
      <p:sp>
        <p:nvSpPr>
          <p:cNvPr id="125" name="Image"/>
          <p:cNvSpPr/>
          <p:nvPr>
            <p:ph type="pic" sz="half" idx="22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pPr/>
          </a:p>
        </p:txBody>
      </p:sp>
      <p:sp>
        <p:nvSpPr>
          <p:cNvPr id="126" name="Image"/>
          <p:cNvSpPr/>
          <p:nvPr>
            <p:ph type="pic" idx="23"/>
          </p:nvPr>
        </p:nvSpPr>
        <p:spPr>
          <a:xfrm>
            <a:off x="-139700" y="495300"/>
            <a:ext cx="16611600" cy="12458700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pPr/>
          </a:p>
        </p:txBody>
      </p:sp>
      <p:sp>
        <p:nvSpPr>
          <p:cNvPr id="12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Image"/>
          <p:cNvSpPr/>
          <p:nvPr>
            <p:ph type="pic" idx="21"/>
          </p:nvPr>
        </p:nvSpPr>
        <p:spPr>
          <a:xfrm>
            <a:off x="-1333500" y="-5524500"/>
            <a:ext cx="27051000" cy="21640800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pPr/>
          </a:p>
        </p:txBody>
      </p:sp>
      <p:sp>
        <p:nvSpPr>
          <p:cNvPr id="1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olo e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666699290_02_crop_3159x1892.jpg"/>
          <p:cNvSpPr/>
          <p:nvPr>
            <p:ph type="pic" idx="21"/>
          </p:nvPr>
        </p:nvSpPr>
        <p:spPr>
          <a:xfrm>
            <a:off x="-1155700" y="-1295400"/>
            <a:ext cx="26746200" cy="16018933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pPr/>
          </a:p>
        </p:txBody>
      </p:sp>
      <p:sp>
        <p:nvSpPr>
          <p:cNvPr id="22" name="Titolo presentazione"/>
          <p:cNvSpPr txBox="1"/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Titolo presentazione</a:t>
            </a:r>
          </a:p>
        </p:txBody>
      </p:sp>
      <p:sp>
        <p:nvSpPr>
          <p:cNvPr id="23" name="Body Level One…"/>
          <p:cNvSpPr txBox="1"/>
          <p:nvPr>
            <p:ph type="body" sz="quarter" idx="1" hasCustomPrompt="1"/>
          </p:nvPr>
        </p:nvSpPr>
        <p:spPr>
          <a:xfrm>
            <a:off x="1207690" y="1106137"/>
            <a:ext cx="21968621" cy="636980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  <a:lvl2pPr marL="1066800" indent="-457200" defTabSz="825500">
              <a:lnSpc>
                <a:spcPct val="100000"/>
              </a:lnSpc>
              <a:spcBef>
                <a:spcPts val="0"/>
              </a:spcBef>
              <a:defRPr b="1" sz="3600"/>
            </a:lvl2pPr>
            <a:lvl3pPr marL="1676400" indent="-457200" defTabSz="825500">
              <a:lnSpc>
                <a:spcPct val="100000"/>
              </a:lnSpc>
              <a:spcBef>
                <a:spcPts val="0"/>
              </a:spcBef>
              <a:defRPr b="1" sz="3600"/>
            </a:lvl3pPr>
            <a:lvl4pPr marL="2286000" indent="-457200" defTabSz="825500">
              <a:lnSpc>
                <a:spcPct val="100000"/>
              </a:lnSpc>
              <a:spcBef>
                <a:spcPts val="0"/>
              </a:spcBef>
              <a:defRPr b="1" sz="3600"/>
            </a:lvl4pPr>
            <a:lvl5pPr marL="2895600" indent="-457200" defTabSz="825500">
              <a:lnSpc>
                <a:spcPct val="100000"/>
              </a:lnSpc>
              <a:spcBef>
                <a:spcPts val="0"/>
              </a:spcBef>
              <a:defRPr b="1" sz="3600"/>
            </a:lvl5pPr>
          </a:lstStyle>
          <a:p>
            <a:pPr/>
            <a:r>
              <a:t>Autore e data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4" name="Body Level One…"/>
          <p:cNvSpPr txBox="1"/>
          <p:nvPr>
            <p:ph type="body" sz="quarter" idx="22" hasCustomPrompt="1"/>
          </p:nvPr>
        </p:nvSpPr>
        <p:spPr>
          <a:xfrm>
            <a:off x="1206500" y="11609909"/>
            <a:ext cx="21971000" cy="1116953"/>
          </a:xfrm>
          <a:prstGeom prst="rect">
            <a:avLst/>
          </a:prstGeom>
        </p:spPr>
        <p:txBody>
          <a:bodyPr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Sottotitolo presentazione</a:t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olo e f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910457886_1434x1669.jpg"/>
          <p:cNvSpPr/>
          <p:nvPr>
            <p:ph type="pic" idx="21"/>
          </p:nvPr>
        </p:nvSpPr>
        <p:spPr>
          <a:xfrm>
            <a:off x="10972800" y="-203200"/>
            <a:ext cx="12144837" cy="14135100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pPr/>
          </a:p>
        </p:txBody>
      </p:sp>
      <p:sp>
        <p:nvSpPr>
          <p:cNvPr id="33" name="Titolo"/>
          <p:cNvSpPr txBox="1"/>
          <p:nvPr>
            <p:ph type="title" hasCustomPrompt="1"/>
          </p:nvPr>
        </p:nvSpPr>
        <p:spPr>
          <a:xfrm>
            <a:off x="1206500" y="1270000"/>
            <a:ext cx="9779000" cy="5882274"/>
          </a:xfrm>
          <a:prstGeom prst="rect">
            <a:avLst/>
          </a:prstGeom>
        </p:spPr>
        <p:txBody>
          <a:bodyPr anchor="b"/>
          <a:lstStyle/>
          <a:p>
            <a:pPr/>
            <a:r>
              <a:t>Titolo</a:t>
            </a:r>
          </a:p>
        </p:txBody>
      </p:sp>
      <p:sp>
        <p:nvSpPr>
          <p:cNvPr id="34" name="Body Level One…"/>
          <p:cNvSpPr txBox="1"/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Sottotitolo diapositiva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olo e punti ele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itolo"/>
          <p:cNvSpPr txBox="1"/>
          <p:nvPr>
            <p:ph type="title" hasCustomPrompt="1"/>
          </p:nvPr>
        </p:nvSpPr>
        <p:spPr>
          <a:xfrm>
            <a:off x="1206500" y="1079500"/>
            <a:ext cx="21971000" cy="1433164"/>
          </a:xfrm>
          <a:prstGeom prst="rect">
            <a:avLst/>
          </a:prstGeom>
        </p:spPr>
        <p:txBody>
          <a:bodyPr/>
          <a:lstStyle/>
          <a:p>
            <a:pPr/>
            <a:r>
              <a:t>Titolo</a:t>
            </a:r>
          </a:p>
        </p:txBody>
      </p:sp>
      <p:sp>
        <p:nvSpPr>
          <p:cNvPr id="43" name="Body Level One…"/>
          <p:cNvSpPr txBox="1"/>
          <p:nvPr>
            <p:ph type="body" sz="quarter" idx="1" hasCustomPrompt="1"/>
          </p:nvPr>
        </p:nvSpPr>
        <p:spPr>
          <a:xfrm>
            <a:off x="1206500" y="2372961"/>
            <a:ext cx="21971000" cy="934781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1308100" indent="-698500" defTabSz="825500">
              <a:lnSpc>
                <a:spcPct val="100000"/>
              </a:lnSpc>
              <a:spcBef>
                <a:spcPts val="0"/>
              </a:spcBef>
              <a:defRPr b="1" sz="5500"/>
            </a:lvl2pPr>
            <a:lvl3pPr marL="1917700" indent="-698500" defTabSz="825500">
              <a:lnSpc>
                <a:spcPct val="100000"/>
              </a:lnSpc>
              <a:spcBef>
                <a:spcPts val="0"/>
              </a:spcBef>
              <a:defRPr b="1" sz="5500"/>
            </a:lvl3pPr>
            <a:lvl4pPr marL="2527300" indent="-698500" defTabSz="825500">
              <a:lnSpc>
                <a:spcPct val="100000"/>
              </a:lnSpc>
              <a:spcBef>
                <a:spcPts val="0"/>
              </a:spcBef>
              <a:defRPr b="1" sz="5500"/>
            </a:lvl4pPr>
            <a:lvl5pPr marL="3136900" indent="-698500" defTabSz="825500">
              <a:lnSpc>
                <a:spcPct val="100000"/>
              </a:lnSpc>
              <a:spcBef>
                <a:spcPts val="0"/>
              </a:spcBef>
              <a:defRPr b="1" sz="5500"/>
            </a:lvl5pPr>
          </a:lstStyle>
          <a:p>
            <a:pPr/>
            <a:r>
              <a:t>Sottotitolo diapositiva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4" name="Body Level One…"/>
          <p:cNvSpPr txBox="1"/>
          <p:nvPr>
            <p:ph type="body" idx="21" hasCustomPrompt="1"/>
          </p:nvPr>
        </p:nvSpPr>
        <p:spPr>
          <a:prstGeom prst="rect">
            <a:avLst/>
          </a:prstGeom>
        </p:spPr>
        <p:txBody>
          <a:bodyPr numCol="1" spcCol="38100"/>
          <a:lstStyle/>
          <a:p>
            <a:pPr/>
            <a:r>
              <a:t>Testo elenco puntato diapositiva</a:t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unti ele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Testo elenco puntato diapositiva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olo, punti elenco e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Body Level One…"/>
          <p:cNvSpPr txBox="1"/>
          <p:nvPr>
            <p:ph type="body" sz="quarter" idx="1" hasCustomPrompt="1"/>
          </p:nvPr>
        </p:nvSpPr>
        <p:spPr>
          <a:xfrm>
            <a:off x="1206500" y="2372961"/>
            <a:ext cx="9779000" cy="934781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1308100" indent="-698500" defTabSz="825500">
              <a:lnSpc>
                <a:spcPct val="100000"/>
              </a:lnSpc>
              <a:spcBef>
                <a:spcPts val="0"/>
              </a:spcBef>
              <a:defRPr b="1" sz="5500"/>
            </a:lvl2pPr>
            <a:lvl3pPr marL="1917700" indent="-698500" defTabSz="825500">
              <a:lnSpc>
                <a:spcPct val="100000"/>
              </a:lnSpc>
              <a:spcBef>
                <a:spcPts val="0"/>
              </a:spcBef>
              <a:defRPr b="1" sz="5500"/>
            </a:lvl3pPr>
            <a:lvl4pPr marL="2527300" indent="-698500" defTabSz="825500">
              <a:lnSpc>
                <a:spcPct val="100000"/>
              </a:lnSpc>
              <a:spcBef>
                <a:spcPts val="0"/>
              </a:spcBef>
              <a:defRPr b="1" sz="5500"/>
            </a:lvl4pPr>
            <a:lvl5pPr marL="3136900" indent="-698500" defTabSz="825500">
              <a:lnSpc>
                <a:spcPct val="100000"/>
              </a:lnSpc>
              <a:spcBef>
                <a:spcPts val="0"/>
              </a:spcBef>
              <a:defRPr b="1" sz="5500"/>
            </a:lvl5pPr>
          </a:lstStyle>
          <a:p>
            <a:pPr/>
            <a:r>
              <a:t>Sottotitolo diapositiva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1" name="Body Level One…"/>
          <p:cNvSpPr txBox="1"/>
          <p:nvPr>
            <p:ph type="body" sz="half" idx="21" hasCustomPrompt="1"/>
          </p:nvPr>
        </p:nvSpPr>
        <p:spPr>
          <a:xfrm>
            <a:off x="1206500" y="4248503"/>
            <a:ext cx="9779000" cy="8256631"/>
          </a:xfrm>
          <a:prstGeom prst="rect">
            <a:avLst/>
          </a:prstGeom>
        </p:spPr>
        <p:txBody>
          <a:bodyPr numCol="1" spcCol="38100"/>
          <a:lstStyle/>
          <a:p>
            <a:pPr/>
            <a:r>
              <a:t>Testo elenco puntato diapositiva</a:t>
            </a:r>
          </a:p>
        </p:txBody>
      </p:sp>
      <p:sp>
        <p:nvSpPr>
          <p:cNvPr id="62" name="660384004_1290x1720.jpg"/>
          <p:cNvSpPr/>
          <p:nvPr>
            <p:ph type="pic" idx="22"/>
          </p:nvPr>
        </p:nvSpPr>
        <p:spPr>
          <a:xfrm>
            <a:off x="12192000" y="-407266"/>
            <a:ext cx="10916874" cy="14555833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pPr/>
          </a:p>
        </p:txBody>
      </p:sp>
      <p:sp>
        <p:nvSpPr>
          <p:cNvPr id="63" name="Titolo"/>
          <p:cNvSpPr txBox="1"/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Titolo</a:t>
            </a:r>
          </a:p>
        </p:txBody>
      </p:sp>
      <p:sp>
        <p:nvSpPr>
          <p:cNvPr id="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itolo sezione"/>
          <p:cNvSpPr txBox="1"/>
          <p:nvPr>
            <p:ph type="title" hasCustomPrompt="1"/>
          </p:nvPr>
        </p:nvSpPr>
        <p:spPr>
          <a:xfrm>
            <a:off x="1206496" y="4533900"/>
            <a:ext cx="21971005" cy="4648200"/>
          </a:xfrm>
          <a:prstGeom prst="rect">
            <a:avLst/>
          </a:prstGeom>
        </p:spPr>
        <p:txBody>
          <a:bodyPr anchor="ctr"/>
          <a:lstStyle>
            <a:lvl1pPr>
              <a:defRPr b="0"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Titolo sezione</a:t>
            </a:r>
          </a:p>
        </p:txBody>
      </p:sp>
      <p:sp>
        <p:nvSpPr>
          <p:cNvPr id="72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Titolo"/>
          <p:cNvSpPr txBox="1"/>
          <p:nvPr>
            <p:ph type="title" hasCustomPrompt="1"/>
          </p:nvPr>
        </p:nvSpPr>
        <p:spPr>
          <a:xfrm>
            <a:off x="1206500" y="1079500"/>
            <a:ext cx="21971000" cy="1434950"/>
          </a:xfrm>
          <a:prstGeom prst="rect">
            <a:avLst/>
          </a:prstGeom>
        </p:spPr>
        <p:txBody>
          <a:bodyPr/>
          <a:lstStyle/>
          <a:p>
            <a:pPr/>
            <a:r>
              <a:t>Titolo</a:t>
            </a:r>
          </a:p>
        </p:txBody>
      </p:sp>
      <p:sp>
        <p:nvSpPr>
          <p:cNvPr id="80" name="Body Level One…"/>
          <p:cNvSpPr txBox="1"/>
          <p:nvPr>
            <p:ph type="body" sz="quarter" idx="1" hasCustomPrompt="1"/>
          </p:nvPr>
        </p:nvSpPr>
        <p:spPr>
          <a:xfrm>
            <a:off x="1206500" y="2372961"/>
            <a:ext cx="21971000" cy="934781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1308100" indent="-698500" defTabSz="825500">
              <a:lnSpc>
                <a:spcPct val="100000"/>
              </a:lnSpc>
              <a:spcBef>
                <a:spcPts val="0"/>
              </a:spcBef>
              <a:defRPr b="1" sz="5500"/>
            </a:lvl2pPr>
            <a:lvl3pPr marL="1917700" indent="-698500" defTabSz="825500">
              <a:lnSpc>
                <a:spcPct val="100000"/>
              </a:lnSpc>
              <a:spcBef>
                <a:spcPts val="0"/>
              </a:spcBef>
              <a:defRPr b="1" sz="5500"/>
            </a:lvl3pPr>
            <a:lvl4pPr marL="2527300" indent="-698500" defTabSz="825500">
              <a:lnSpc>
                <a:spcPct val="100000"/>
              </a:lnSpc>
              <a:spcBef>
                <a:spcPts val="0"/>
              </a:spcBef>
              <a:defRPr b="1" sz="5500"/>
            </a:lvl4pPr>
            <a:lvl5pPr marL="3136900" indent="-698500" defTabSz="825500">
              <a:lnSpc>
                <a:spcPct val="100000"/>
              </a:lnSpc>
              <a:spcBef>
                <a:spcPts val="0"/>
              </a:spcBef>
              <a:defRPr b="1" sz="5500"/>
            </a:lvl5pPr>
          </a:lstStyle>
          <a:p>
            <a:pPr/>
            <a:r>
              <a:t>Sottotitolo diapositiva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8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rogram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Titolo programma"/>
          <p:cNvSpPr txBox="1"/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/>
          <a:p>
            <a:pPr/>
            <a:r>
              <a:t>Titolo programma</a:t>
            </a:r>
          </a:p>
        </p:txBody>
      </p:sp>
      <p:sp>
        <p:nvSpPr>
          <p:cNvPr id="89" name="Body Level One…"/>
          <p:cNvSpPr txBox="1"/>
          <p:nvPr>
            <p:ph type="body" sz="quarter" idx="1" hasCustomPrompt="1"/>
          </p:nvPr>
        </p:nvSpPr>
        <p:spPr>
          <a:xfrm>
            <a:off x="1206500" y="2372961"/>
            <a:ext cx="21971000" cy="934781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1308100" indent="-698500" defTabSz="825500">
              <a:lnSpc>
                <a:spcPct val="100000"/>
              </a:lnSpc>
              <a:spcBef>
                <a:spcPts val="0"/>
              </a:spcBef>
              <a:defRPr b="1" sz="5500"/>
            </a:lvl2pPr>
            <a:lvl3pPr marL="1917700" indent="-698500" defTabSz="825500">
              <a:lnSpc>
                <a:spcPct val="100000"/>
              </a:lnSpc>
              <a:spcBef>
                <a:spcPts val="0"/>
              </a:spcBef>
              <a:defRPr b="1" sz="5500"/>
            </a:lvl3pPr>
            <a:lvl4pPr marL="2527300" indent="-698500" defTabSz="825500">
              <a:lnSpc>
                <a:spcPct val="100000"/>
              </a:lnSpc>
              <a:spcBef>
                <a:spcPts val="0"/>
              </a:spcBef>
              <a:defRPr b="1" sz="5500"/>
            </a:lvl4pPr>
            <a:lvl5pPr marL="3136900" indent="-698500" defTabSz="825500">
              <a:lnSpc>
                <a:spcPct val="100000"/>
              </a:lnSpc>
              <a:spcBef>
                <a:spcPts val="0"/>
              </a:spcBef>
              <a:defRPr b="1" sz="5500"/>
            </a:lvl5pPr>
          </a:lstStyle>
          <a:p>
            <a:pPr/>
            <a:r>
              <a:t>Sottotitolo programma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0" name="Body Level One…"/>
          <p:cNvSpPr txBox="1"/>
          <p:nvPr>
            <p:ph type="body" idx="21" hasCustomPrompt="1"/>
          </p:nvPr>
        </p:nvSpPr>
        <p:spPr>
          <a:prstGeom prst="rect">
            <a:avLst/>
          </a:prstGeom>
        </p:spPr>
        <p:txBody>
          <a:bodyPr numCol="1" spcCol="38100"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99" sz="5500"/>
            </a:lvl1pPr>
          </a:lstStyle>
          <a:p>
            <a:pPr/>
            <a:r>
              <a:t>Argomenti del programma</a:t>
            </a:r>
          </a:p>
        </p:txBody>
      </p:sp>
      <p:sp>
        <p:nvSpPr>
          <p:cNvPr id="9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ody Level One…"/>
          <p:cNvSpPr txBox="1"/>
          <p:nvPr>
            <p:ph type="body" idx="1" hasCustomPrompt="1"/>
          </p:nvPr>
        </p:nvSpPr>
        <p:spPr>
          <a:xfrm>
            <a:off x="1206500" y="4248503"/>
            <a:ext cx="21971000" cy="82560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numCol="2" spcCol="1098550">
            <a:normAutofit fontScale="100000" lnSpcReduction="0"/>
          </a:bodyPr>
          <a:lstStyle/>
          <a:p>
            <a:pPr/>
            <a:r>
              <a:t>Testo elenco puntato diapositiva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" name="Title Text"/>
          <p:cNvSpPr txBox="1"/>
          <p:nvPr>
            <p:ph type="title"/>
          </p:nvPr>
        </p:nvSpPr>
        <p:spPr>
          <a:xfrm>
            <a:off x="3653366" y="2743200"/>
            <a:ext cx="19507201" cy="15053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transition xmlns:p14="http://schemas.microsoft.com/office/powerpoint/2010/main" spd="med" advClick="1"/>
  <p:txStyles>
    <p:titleStyle>
      <a:lvl1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5E5E5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Carlo Zuppardo O46002166"/>
          <p:cNvSpPr txBox="1"/>
          <p:nvPr>
            <p:ph type="body" sz="quarter" idx="1"/>
          </p:nvPr>
        </p:nvSpPr>
        <p:spPr>
          <a:xfrm>
            <a:off x="1201341" y="11859862"/>
            <a:ext cx="21971002" cy="636980"/>
          </a:xfrm>
          <a:prstGeom prst="rect">
            <a:avLst/>
          </a:prstGeom>
        </p:spPr>
        <p:txBody>
          <a:bodyPr/>
          <a:lstStyle/>
          <a:p>
            <a:pPr/>
            <a:r>
              <a:t>Carlo Zuppardo O46002166</a:t>
            </a:r>
          </a:p>
        </p:txBody>
      </p:sp>
      <p:sp>
        <p:nvSpPr>
          <p:cNvPr id="152" name="Homework1"/>
          <p:cNvSpPr txBox="1"/>
          <p:nvPr>
            <p:ph type="title"/>
          </p:nvPr>
        </p:nvSpPr>
        <p:spPr>
          <a:xfrm>
            <a:off x="1206495" y="2574991"/>
            <a:ext cx="21971006" cy="4648202"/>
          </a:xfrm>
          <a:prstGeom prst="rect">
            <a:avLst/>
          </a:prstGeom>
        </p:spPr>
        <p:txBody>
          <a:bodyPr/>
          <a:lstStyle>
            <a:lvl1pPr>
              <a:defRPr spc="-300"/>
            </a:lvl1pPr>
          </a:lstStyle>
          <a:p>
            <a:pPr/>
            <a:r>
              <a:t>Homework1</a:t>
            </a:r>
          </a:p>
        </p:txBody>
      </p:sp>
      <p:sp>
        <p:nvSpPr>
          <p:cNvPr id="153" name="Hamdis-Sicily"/>
          <p:cNvSpPr txBox="1"/>
          <p:nvPr/>
        </p:nvSpPr>
        <p:spPr>
          <a:xfrm>
            <a:off x="1201342" y="7223190"/>
            <a:ext cx="21971002" cy="39542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 defTabSz="825500">
              <a:defRPr b="1" sz="5500">
                <a:solidFill>
                  <a:srgbClr val="000000"/>
                </a:solidFill>
              </a:defRPr>
            </a:pPr>
            <a:r>
              <a:t>Hamdis-Sicily</a:t>
            </a:r>
          </a:p>
          <a:p>
            <a:pPr algn="l" defTabSz="825500">
              <a:defRPr b="1" sz="5500">
                <a:solidFill>
                  <a:srgbClr val="000000"/>
                </a:solidFill>
              </a:defRPr>
            </a:pPr>
            <a:r>
              <a:t>ECOMMERCE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Schermata 2021-03-27 alle 15.24.01.png" descr="Schermata 2021-03-27 alle 15.24.01.png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0" t="0" r="31204" b="0"/>
          <a:stretch>
            <a:fillRect/>
          </a:stretch>
        </p:blipFill>
        <p:spPr>
          <a:xfrm>
            <a:off x="-1" y="0"/>
            <a:ext cx="24384002" cy="13716002"/>
          </a:xfrm>
          <a:prstGeom prst="rect">
            <a:avLst/>
          </a:prstGeom>
        </p:spPr>
      </p:pic>
      <p:sp>
        <p:nvSpPr>
          <p:cNvPr id="156" name="Elementi utilizzati:…"/>
          <p:cNvSpPr txBox="1"/>
          <p:nvPr/>
        </p:nvSpPr>
        <p:spPr>
          <a:xfrm>
            <a:off x="584025" y="7920449"/>
            <a:ext cx="8558625" cy="2566313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Elementi utilizzati:</a:t>
            </a:r>
          </a:p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Navbar,</a:t>
            </a:r>
          </a:p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Header con overlay,</a:t>
            </a:r>
          </a:p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Section con box all’interno,</a:t>
            </a:r>
          </a:p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Footer.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5E5E5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Navbar:  Utilizzato il tipo di display flex per centrare gli elementi presenti che formano il menu’."/>
          <p:cNvSpPr txBox="1"/>
          <p:nvPr>
            <p:ph type="body" sz="quarter" idx="1"/>
          </p:nvPr>
        </p:nvSpPr>
        <p:spPr>
          <a:xfrm>
            <a:off x="1000292" y="4428935"/>
            <a:ext cx="9779001" cy="1435102"/>
          </a:xfrm>
          <a:prstGeom prst="rect">
            <a:avLst/>
          </a:prstGeom>
          <a:solidFill>
            <a:srgbClr val="000000"/>
          </a:solidFill>
        </p:spPr>
        <p:txBody>
          <a:bodyPr lIns="50800" tIns="50800" rIns="50800" bIns="50800"/>
          <a:lstStyle>
            <a:lvl1pPr algn="ctr">
              <a:defRPr b="0"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Navbar:  Utilizzato il tipo di display flex per centrare gli elementi presenti che formano il menu’.</a:t>
            </a:r>
          </a:p>
        </p:txBody>
      </p:sp>
      <p:sp>
        <p:nvSpPr>
          <p:cNvPr id="159" name="NavBa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pc="-200"/>
            </a:lvl1pPr>
          </a:lstStyle>
          <a:p>
            <a:pPr/>
            <a:r>
              <a:t>NavBar</a:t>
            </a:r>
          </a:p>
        </p:txBody>
      </p:sp>
      <p:pic>
        <p:nvPicPr>
          <p:cNvPr id="160" name="Schermata 2021-03-27 alle 15.20.26.png" descr="Schermata 2021-03-27 alle 15.20.2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" y="7339134"/>
            <a:ext cx="24384003" cy="3846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5E5E5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Header con position relative per ottimizzare la funzionalita’ dell’overlay,…"/>
          <p:cNvSpPr txBox="1"/>
          <p:nvPr>
            <p:ph type="body" sz="half" idx="1"/>
          </p:nvPr>
        </p:nvSpPr>
        <p:spPr>
          <a:xfrm>
            <a:off x="693972" y="2731341"/>
            <a:ext cx="22607756" cy="5794219"/>
          </a:xfrm>
          <a:prstGeom prst="rect">
            <a:avLst/>
          </a:prstGeom>
          <a:solidFill>
            <a:srgbClr val="000000"/>
          </a:solidFill>
        </p:spPr>
        <p:txBody>
          <a:bodyPr lIns="50800" tIns="50800" rIns="50800" bIns="50800"/>
          <a:lstStyle/>
          <a:p>
            <a:pPr algn="ctr">
              <a:defRPr b="0"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Header con position relative per ottimizzare la funzionalita’ dell’overlay,</a:t>
            </a:r>
          </a:p>
          <a:p>
            <a:pPr algn="ctr">
              <a:defRPr b="0"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Immagine di background utilizzata con size cover, </a:t>
            </a:r>
          </a:p>
          <a:p>
            <a:pPr algn="ctr">
              <a:defRPr b="0"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in oltre l’header viene posto con indice z = -1 per mettere in risalto un eventuale testo lasciato momentaneamente vuoto.</a:t>
            </a:r>
          </a:p>
          <a:p>
            <a:pPr algn="ctr">
              <a:defRPr b="0"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  <a:p>
            <a:pPr algn="ctr">
              <a:defRPr b="0"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Overlay utilizzato con posizione assoluta legato ovviamente all’header, viene definito un colore di background di tipo rgba (0, 0, 0, 0.3),</a:t>
            </a:r>
          </a:p>
          <a:p>
            <a:pPr algn="ctr">
              <a:defRPr b="0"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Altezza e lunghezza sono impostate al 100%.</a:t>
            </a:r>
          </a:p>
        </p:txBody>
      </p:sp>
      <p:sp>
        <p:nvSpPr>
          <p:cNvPr id="163" name="Header overla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pc="-200"/>
            </a:lvl1pPr>
          </a:lstStyle>
          <a:p>
            <a:pPr/>
            <a:r>
              <a:t>Header overlay</a:t>
            </a:r>
          </a:p>
        </p:txBody>
      </p:sp>
      <p:pic>
        <p:nvPicPr>
          <p:cNvPr id="164" name="Schermata 2021-03-27 alle 15.21.47.png" descr="Schermata 2021-03-27 alle 15.21.4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11561" y="8963600"/>
            <a:ext cx="22172577" cy="381212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5E5E5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BOX E MINIBOX"/>
          <p:cNvSpPr txBox="1"/>
          <p:nvPr>
            <p:ph type="body" sz="quarter" idx="1"/>
          </p:nvPr>
        </p:nvSpPr>
        <p:spPr>
          <a:xfrm>
            <a:off x="1206500" y="2372961"/>
            <a:ext cx="9779000" cy="934780"/>
          </a:xfrm>
          <a:prstGeom prst="rect">
            <a:avLst/>
          </a:prstGeom>
        </p:spPr>
        <p:txBody>
          <a:bodyPr/>
          <a:lstStyle/>
          <a:p>
            <a:pPr/>
            <a:r>
              <a:t>BOX E MINIBOX</a:t>
            </a:r>
          </a:p>
        </p:txBody>
      </p:sp>
      <p:sp>
        <p:nvSpPr>
          <p:cNvPr id="167" name="All-interno del body vi e’ una section con colore di background lavenderblush…"/>
          <p:cNvSpPr txBox="1"/>
          <p:nvPr>
            <p:ph type="body" idx="21"/>
          </p:nvPr>
        </p:nvSpPr>
        <p:spPr>
          <a:xfrm>
            <a:off x="3468571" y="3344162"/>
            <a:ext cx="17446858" cy="4017343"/>
          </a:xfrm>
          <a:prstGeom prst="rect">
            <a:avLst/>
          </a:prstGeom>
          <a:solidFill>
            <a:srgbClr val="000000"/>
          </a:solidFill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All-interno del body vi e’ una section con colore di background lavenderblush</a:t>
            </a:r>
          </a:p>
          <a:p>
            <a: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 e lunghezza impostata al 100%,</a:t>
            </a:r>
          </a:p>
          <a:p>
            <a: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Display impostato a flex per poter orientare in colonna gli elementi presenti.</a:t>
            </a:r>
          </a:p>
          <a:p>
            <a: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  <a:p>
            <a: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All’interno della section vi sono due box contenenti a sua volta 3 minibox con immagini annesse.</a:t>
            </a:r>
          </a:p>
          <a:p>
            <a: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In oltre per ogni minibox sono presenti delle sezioni h1 per definire il titolo del prodotto.</a:t>
            </a:r>
          </a:p>
        </p:txBody>
      </p:sp>
      <p:sp>
        <p:nvSpPr>
          <p:cNvPr id="168" name="Sec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pc="-200"/>
            </a:lvl1pPr>
          </a:lstStyle>
          <a:p>
            <a:pPr/>
            <a:r>
              <a:t>Section</a:t>
            </a:r>
          </a:p>
        </p:txBody>
      </p:sp>
      <p:pic>
        <p:nvPicPr>
          <p:cNvPr id="169" name="Schermata 2021-03-27 alle 15.22.08.png" descr="Schermata 2021-03-27 alle 15.22.0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56234" y="7397925"/>
            <a:ext cx="23071531" cy="617397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5E5E5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Ultimo elemento utilizzato e’ il footer a fondo pagina con all’interno i contatti, utilizziamo sempre il display flex"/>
          <p:cNvSpPr txBox="1"/>
          <p:nvPr>
            <p:ph type="body" sz="quarter" idx="1"/>
          </p:nvPr>
        </p:nvSpPr>
        <p:spPr>
          <a:xfrm>
            <a:off x="1206500" y="3399857"/>
            <a:ext cx="9779000" cy="1910677"/>
          </a:xfrm>
          <a:prstGeom prst="rect">
            <a:avLst/>
          </a:prstGeom>
          <a:solidFill>
            <a:srgbClr val="000000"/>
          </a:solidFill>
        </p:spPr>
        <p:txBody>
          <a:bodyPr lIns="50800" tIns="50800" rIns="50800" bIns="50800"/>
          <a:lstStyle>
            <a:lvl1pPr algn="ctr">
              <a:defRPr b="0"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Ultimo elemento utilizzato e’ il footer a fondo pagina con all’interno i contatti, utilizziamo sempre il display flex</a:t>
            </a:r>
          </a:p>
        </p:txBody>
      </p:sp>
      <p:sp>
        <p:nvSpPr>
          <p:cNvPr id="172" name="Foote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pc="-200"/>
            </a:lvl1pPr>
          </a:lstStyle>
          <a:p>
            <a:pPr/>
            <a:r>
              <a:t>Footer</a:t>
            </a:r>
          </a:p>
        </p:txBody>
      </p:sp>
      <p:pic>
        <p:nvPicPr>
          <p:cNvPr id="173" name="Schermata 2021-03-27 alle 15.22.23.png" descr="Schermata 2021-03-27 alle 15.22.2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2290508" y="8778351"/>
            <a:ext cx="68965013" cy="325326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5E5E5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Il sito e’ stato ottimizzato per mobile aggiungendo il tag &lt;meta name=&quot;viewport&quot; content=&quot;width=device-width, initial-scale=1”&gt;…"/>
          <p:cNvSpPr txBox="1"/>
          <p:nvPr>
            <p:ph type="body" sz="quarter" idx="1"/>
          </p:nvPr>
        </p:nvSpPr>
        <p:spPr>
          <a:xfrm>
            <a:off x="1077620" y="3243244"/>
            <a:ext cx="9779001" cy="4730972"/>
          </a:xfrm>
          <a:prstGeom prst="rect">
            <a:avLst/>
          </a:prstGeom>
          <a:solidFill>
            <a:srgbClr val="000000"/>
          </a:solidFill>
        </p:spPr>
        <p:txBody>
          <a:bodyPr lIns="50800" tIns="50800" rIns="50800" bIns="50800"/>
          <a:lstStyle/>
          <a:p>
            <a:pPr algn="ctr">
              <a:defRPr b="0"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Il sito e’ stato ottimizzato per mobile aggiungendo il tag &lt;</a:t>
            </a:r>
            <a:r>
              <a:rPr>
                <a:solidFill>
                  <a:srgbClr val="E8BF6B"/>
                </a:solidFill>
              </a:rPr>
              <a:t>meta </a:t>
            </a:r>
            <a:r>
              <a:rPr>
                <a:solidFill>
                  <a:srgbClr val="BABABA"/>
                </a:solidFill>
              </a:rPr>
              <a:t>name</a:t>
            </a:r>
            <a:r>
              <a:t>="viewport" </a:t>
            </a:r>
            <a:r>
              <a:rPr>
                <a:solidFill>
                  <a:srgbClr val="BABABA"/>
                </a:solidFill>
              </a:rPr>
              <a:t>content</a:t>
            </a:r>
            <a:r>
              <a:t>="width=device-width, initial-scale=1”&gt;</a:t>
            </a:r>
            <a:endParaRPr>
              <a:solidFill>
                <a:srgbClr val="E8BF6B"/>
              </a:solidFill>
            </a:endParaRPr>
          </a:p>
          <a:p>
            <a:pPr algn="ctr">
              <a:defRPr b="0" sz="3200">
                <a:solidFill>
                  <a:srgbClr val="E8BF6B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  <a:p>
            <a:pPr algn="ctr">
              <a:defRPr b="0"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In oltre sono state apportate delle modifiche al sito nel momento in cui il display utilizzato dall’utente sia compreso tra dimensioni di 150px e  880px</a:t>
            </a:r>
          </a:p>
        </p:txBody>
      </p:sp>
      <p:sp>
        <p:nvSpPr>
          <p:cNvPr id="176" name="Mobi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pc="-200"/>
            </a:lvl1pPr>
          </a:lstStyle>
          <a:p>
            <a:pPr/>
            <a:r>
              <a:t>Mobile</a:t>
            </a:r>
          </a:p>
        </p:txBody>
      </p:sp>
      <p:pic>
        <p:nvPicPr>
          <p:cNvPr id="177" name="Schermata 2021-03-27 alle 15.23.08.png" descr="Schermata 2021-03-27 alle 15.23.0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796697" y="59973"/>
            <a:ext cx="5764544" cy="1359605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5E5E5E"/>
      </a:dk1>
      <a:lt1>
        <a:srgbClr val="FFFFFF"/>
      </a:lt1>
      <a:dk2>
        <a:srgbClr val="A7A7A7"/>
      </a:dk2>
      <a:lt2>
        <a:srgbClr val="535353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